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Bellaboo" charset="1" panose="00000000000000000000"/>
      <p:regular r:id="rId25"/>
    </p:embeddedFont>
    <p:embeddedFont>
      <p:font typeface="More Sugar" charset="1" panose="00000000000000000000"/>
      <p:regular r:id="rId26"/>
    </p:embeddedFont>
    <p:embeddedFont>
      <p:font typeface="Childos Arabic Medium" charset="1" panose="00000600000000000000"/>
      <p:regular r:id="rId27"/>
    </p:embeddedFont>
    <p:embeddedFont>
      <p:font typeface="Childos Arabic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58.png" Type="http://schemas.openxmlformats.org/officeDocument/2006/relationships/image"/><Relationship Id="rId16" Target="../media/image59.svg" Type="http://schemas.openxmlformats.org/officeDocument/2006/relationships/image"/><Relationship Id="rId17" Target="../media/image60.png" Type="http://schemas.openxmlformats.org/officeDocument/2006/relationships/image"/><Relationship Id="rId2" Target="../media/image1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4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08599">
            <a:off x="-543956" y="7933849"/>
            <a:ext cx="3493502" cy="3298448"/>
          </a:xfrm>
          <a:custGeom>
            <a:avLst/>
            <a:gdLst/>
            <a:ahLst/>
            <a:cxnLst/>
            <a:rect r="r" b="b" t="t" l="l"/>
            <a:pathLst>
              <a:path h="3298448" w="3493502">
                <a:moveTo>
                  <a:pt x="0" y="0"/>
                </a:moveTo>
                <a:lnTo>
                  <a:pt x="3493502" y="0"/>
                </a:lnTo>
                <a:lnTo>
                  <a:pt x="3493502" y="3298448"/>
                </a:lnTo>
                <a:lnTo>
                  <a:pt x="0" y="329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30877" y="-861362"/>
            <a:ext cx="3537113" cy="2996229"/>
          </a:xfrm>
          <a:custGeom>
            <a:avLst/>
            <a:gdLst/>
            <a:ahLst/>
            <a:cxnLst/>
            <a:rect r="r" b="b" t="t" l="l"/>
            <a:pathLst>
              <a:path h="2996229" w="3537113">
                <a:moveTo>
                  <a:pt x="0" y="0"/>
                </a:moveTo>
                <a:lnTo>
                  <a:pt x="3537112" y="0"/>
                </a:lnTo>
                <a:lnTo>
                  <a:pt x="3537112" y="2996229"/>
                </a:lnTo>
                <a:lnTo>
                  <a:pt x="0" y="2996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64654">
            <a:off x="13308739" y="-775238"/>
            <a:ext cx="3078477" cy="2869397"/>
          </a:xfrm>
          <a:custGeom>
            <a:avLst/>
            <a:gdLst/>
            <a:ahLst/>
            <a:cxnLst/>
            <a:rect r="r" b="b" t="t" l="l"/>
            <a:pathLst>
              <a:path h="2869397" w="3078477">
                <a:moveTo>
                  <a:pt x="0" y="0"/>
                </a:moveTo>
                <a:lnTo>
                  <a:pt x="3078477" y="0"/>
                </a:lnTo>
                <a:lnTo>
                  <a:pt x="3078477" y="2869397"/>
                </a:lnTo>
                <a:lnTo>
                  <a:pt x="0" y="2869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27505">
            <a:off x="15818367" y="-617184"/>
            <a:ext cx="3091765" cy="2890800"/>
          </a:xfrm>
          <a:custGeom>
            <a:avLst/>
            <a:gdLst/>
            <a:ahLst/>
            <a:cxnLst/>
            <a:rect r="r" b="b" t="t" l="l"/>
            <a:pathLst>
              <a:path h="2890800" w="3091765">
                <a:moveTo>
                  <a:pt x="0" y="0"/>
                </a:moveTo>
                <a:lnTo>
                  <a:pt x="3091765" y="0"/>
                </a:lnTo>
                <a:lnTo>
                  <a:pt x="3091765" y="2890801"/>
                </a:lnTo>
                <a:lnTo>
                  <a:pt x="0" y="28908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77665" y="-778813"/>
            <a:ext cx="3482462" cy="3454892"/>
          </a:xfrm>
          <a:custGeom>
            <a:avLst/>
            <a:gdLst/>
            <a:ahLst/>
            <a:cxnLst/>
            <a:rect r="r" b="b" t="t" l="l"/>
            <a:pathLst>
              <a:path h="3454892" w="3482462">
                <a:moveTo>
                  <a:pt x="0" y="0"/>
                </a:moveTo>
                <a:lnTo>
                  <a:pt x="3482462" y="0"/>
                </a:lnTo>
                <a:lnTo>
                  <a:pt x="3482462" y="3454892"/>
                </a:lnTo>
                <a:lnTo>
                  <a:pt x="0" y="3454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597088">
            <a:off x="13535725" y="7857739"/>
            <a:ext cx="3110404" cy="3083187"/>
          </a:xfrm>
          <a:custGeom>
            <a:avLst/>
            <a:gdLst/>
            <a:ahLst/>
            <a:cxnLst/>
            <a:rect r="r" b="b" t="t" l="l"/>
            <a:pathLst>
              <a:path h="3083187" w="3110404">
                <a:moveTo>
                  <a:pt x="3110404" y="0"/>
                </a:moveTo>
                <a:lnTo>
                  <a:pt x="0" y="0"/>
                </a:lnTo>
                <a:lnTo>
                  <a:pt x="0" y="3083187"/>
                </a:lnTo>
                <a:lnTo>
                  <a:pt x="3110404" y="3083187"/>
                </a:lnTo>
                <a:lnTo>
                  <a:pt x="311040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46192" y="7555022"/>
            <a:ext cx="3639763" cy="3977883"/>
          </a:xfrm>
          <a:custGeom>
            <a:avLst/>
            <a:gdLst/>
            <a:ahLst/>
            <a:cxnLst/>
            <a:rect r="r" b="b" t="t" l="l"/>
            <a:pathLst>
              <a:path h="3977883" w="3639763">
                <a:moveTo>
                  <a:pt x="0" y="0"/>
                </a:moveTo>
                <a:lnTo>
                  <a:pt x="3639762" y="0"/>
                </a:lnTo>
                <a:lnTo>
                  <a:pt x="3639762" y="3977883"/>
                </a:lnTo>
                <a:lnTo>
                  <a:pt x="0" y="397788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102214">
            <a:off x="8350117" y="7815199"/>
            <a:ext cx="3624859" cy="3535748"/>
          </a:xfrm>
          <a:custGeom>
            <a:avLst/>
            <a:gdLst/>
            <a:ahLst/>
            <a:cxnLst/>
            <a:rect r="r" b="b" t="t" l="l"/>
            <a:pathLst>
              <a:path h="3535748" w="3624859">
                <a:moveTo>
                  <a:pt x="3624859" y="0"/>
                </a:moveTo>
                <a:lnTo>
                  <a:pt x="0" y="0"/>
                </a:lnTo>
                <a:lnTo>
                  <a:pt x="0" y="3535748"/>
                </a:lnTo>
                <a:lnTo>
                  <a:pt x="3624859" y="3535748"/>
                </a:lnTo>
                <a:lnTo>
                  <a:pt x="3624859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644325">
            <a:off x="11086287" y="8303553"/>
            <a:ext cx="3216900" cy="2955527"/>
          </a:xfrm>
          <a:custGeom>
            <a:avLst/>
            <a:gdLst/>
            <a:ahLst/>
            <a:cxnLst/>
            <a:rect r="r" b="b" t="t" l="l"/>
            <a:pathLst>
              <a:path h="2955527" w="3216900">
                <a:moveTo>
                  <a:pt x="3216900" y="0"/>
                </a:moveTo>
                <a:lnTo>
                  <a:pt x="0" y="0"/>
                </a:lnTo>
                <a:lnTo>
                  <a:pt x="0" y="2955527"/>
                </a:lnTo>
                <a:lnTo>
                  <a:pt x="3216900" y="2955527"/>
                </a:lnTo>
                <a:lnTo>
                  <a:pt x="321690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69681" y="8029728"/>
            <a:ext cx="3809735" cy="3781162"/>
          </a:xfrm>
          <a:custGeom>
            <a:avLst/>
            <a:gdLst/>
            <a:ahLst/>
            <a:cxnLst/>
            <a:rect r="r" b="b" t="t" l="l"/>
            <a:pathLst>
              <a:path h="3781162" w="3809735">
                <a:moveTo>
                  <a:pt x="0" y="0"/>
                </a:moveTo>
                <a:lnTo>
                  <a:pt x="3809735" y="0"/>
                </a:lnTo>
                <a:lnTo>
                  <a:pt x="3809735" y="3781162"/>
                </a:lnTo>
                <a:lnTo>
                  <a:pt x="0" y="378116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1027734">
            <a:off x="4299201" y="-1060176"/>
            <a:ext cx="3678880" cy="3327853"/>
          </a:xfrm>
          <a:custGeom>
            <a:avLst/>
            <a:gdLst/>
            <a:ahLst/>
            <a:cxnLst/>
            <a:rect r="r" b="b" t="t" l="l"/>
            <a:pathLst>
              <a:path h="3327853" w="3678880">
                <a:moveTo>
                  <a:pt x="3678880" y="0"/>
                </a:moveTo>
                <a:lnTo>
                  <a:pt x="0" y="0"/>
                </a:lnTo>
                <a:lnTo>
                  <a:pt x="0" y="3327853"/>
                </a:lnTo>
                <a:lnTo>
                  <a:pt x="3678880" y="3327853"/>
                </a:lnTo>
                <a:lnTo>
                  <a:pt x="367888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782958">
            <a:off x="2433055" y="-759172"/>
            <a:ext cx="2915342" cy="2725845"/>
          </a:xfrm>
          <a:custGeom>
            <a:avLst/>
            <a:gdLst/>
            <a:ahLst/>
            <a:cxnLst/>
            <a:rect r="r" b="b" t="t" l="l"/>
            <a:pathLst>
              <a:path h="2725845" w="2915342">
                <a:moveTo>
                  <a:pt x="2915342" y="0"/>
                </a:moveTo>
                <a:lnTo>
                  <a:pt x="0" y="0"/>
                </a:lnTo>
                <a:lnTo>
                  <a:pt x="0" y="2725845"/>
                </a:lnTo>
                <a:lnTo>
                  <a:pt x="2915342" y="2725845"/>
                </a:lnTo>
                <a:lnTo>
                  <a:pt x="2915342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15068">
            <a:off x="16038003" y="7492141"/>
            <a:ext cx="3545913" cy="3700083"/>
          </a:xfrm>
          <a:custGeom>
            <a:avLst/>
            <a:gdLst/>
            <a:ahLst/>
            <a:cxnLst/>
            <a:rect r="r" b="b" t="t" l="l"/>
            <a:pathLst>
              <a:path h="3700083" w="3545913">
                <a:moveTo>
                  <a:pt x="0" y="0"/>
                </a:moveTo>
                <a:lnTo>
                  <a:pt x="3545912" y="0"/>
                </a:lnTo>
                <a:lnTo>
                  <a:pt x="3545912" y="3700083"/>
                </a:lnTo>
                <a:lnTo>
                  <a:pt x="0" y="370008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103677" y="2121465"/>
            <a:ext cx="8080645" cy="157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84"/>
              </a:lnSpc>
              <a:spcBef>
                <a:spcPct val="0"/>
              </a:spcBef>
            </a:pPr>
            <a:r>
              <a:rPr lang="en-US" sz="8731">
                <a:solidFill>
                  <a:srgbClr val="000000"/>
                </a:solidFill>
                <a:latin typeface="Bellaboo"/>
                <a:ea typeface="Bellaboo"/>
                <a:cs typeface="Bellaboo"/>
                <a:sym typeface="Bellaboo"/>
              </a:rPr>
              <a:t>ARTE DIGITAL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1253166">
            <a:off x="7772469" y="-824798"/>
            <a:ext cx="3372169" cy="3047598"/>
          </a:xfrm>
          <a:custGeom>
            <a:avLst/>
            <a:gdLst/>
            <a:ahLst/>
            <a:cxnLst/>
            <a:rect r="r" b="b" t="t" l="l"/>
            <a:pathLst>
              <a:path h="3047598" w="3372169">
                <a:moveTo>
                  <a:pt x="0" y="0"/>
                </a:moveTo>
                <a:lnTo>
                  <a:pt x="3372170" y="0"/>
                </a:lnTo>
                <a:lnTo>
                  <a:pt x="3372170" y="3047598"/>
                </a:lnTo>
                <a:lnTo>
                  <a:pt x="0" y="30475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275092" y="3343353"/>
            <a:ext cx="11737816" cy="382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86"/>
              </a:lnSpc>
            </a:pPr>
            <a:r>
              <a:rPr lang="en-US" sz="1025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CREACION DE PERSONAJE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83871" y="7276942"/>
            <a:ext cx="6910866" cy="44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599" b="true">
                <a:solidFill>
                  <a:srgbClr val="000000"/>
                </a:solidFill>
                <a:latin typeface="Childos Arabic Medium"/>
                <a:ea typeface="Childos Arabic Medium"/>
                <a:cs typeface="Childos Arabic Medium"/>
                <a:sym typeface="Childos Arabic Medium"/>
              </a:rPr>
              <a:t>EPT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7178" y="0"/>
            <a:ext cx="15086176" cy="10287000"/>
          </a:xfrm>
          <a:custGeom>
            <a:avLst/>
            <a:gdLst/>
            <a:ahLst/>
            <a:cxnLst/>
            <a:rect r="r" b="b" t="t" l="l"/>
            <a:pathLst>
              <a:path h="10287000" w="15086176">
                <a:moveTo>
                  <a:pt x="0" y="0"/>
                </a:moveTo>
                <a:lnTo>
                  <a:pt x="15086176" y="0"/>
                </a:lnTo>
                <a:lnTo>
                  <a:pt x="150861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443" t="-31927" r="-8257" b="-170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83354" y="479126"/>
            <a:ext cx="1065635" cy="1353578"/>
          </a:xfrm>
          <a:custGeom>
            <a:avLst/>
            <a:gdLst/>
            <a:ahLst/>
            <a:cxnLst/>
            <a:rect r="r" b="b" t="t" l="l"/>
            <a:pathLst>
              <a:path h="1353578" w="1065635">
                <a:moveTo>
                  <a:pt x="0" y="0"/>
                </a:moveTo>
                <a:lnTo>
                  <a:pt x="1065635" y="0"/>
                </a:lnTo>
                <a:lnTo>
                  <a:pt x="1065635" y="1353579"/>
                </a:lnTo>
                <a:lnTo>
                  <a:pt x="0" y="135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2919" y="8823685"/>
            <a:ext cx="2443238" cy="1092794"/>
          </a:xfrm>
          <a:custGeom>
            <a:avLst/>
            <a:gdLst/>
            <a:ahLst/>
            <a:cxnLst/>
            <a:rect r="r" b="b" t="t" l="l"/>
            <a:pathLst>
              <a:path h="1092794" w="2443238">
                <a:moveTo>
                  <a:pt x="0" y="0"/>
                </a:moveTo>
                <a:lnTo>
                  <a:pt x="2443238" y="0"/>
                </a:lnTo>
                <a:lnTo>
                  <a:pt x="2443238" y="1092794"/>
                </a:lnTo>
                <a:lnTo>
                  <a:pt x="0" y="1092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09680"/>
            <a:ext cx="18288000" cy="8667639"/>
          </a:xfrm>
          <a:custGeom>
            <a:avLst/>
            <a:gdLst/>
            <a:ahLst/>
            <a:cxnLst/>
            <a:rect r="r" b="b" t="t" l="l"/>
            <a:pathLst>
              <a:path h="8667639" w="18288000">
                <a:moveTo>
                  <a:pt x="0" y="0"/>
                </a:moveTo>
                <a:lnTo>
                  <a:pt x="18288000" y="0"/>
                </a:lnTo>
                <a:lnTo>
                  <a:pt x="18288000" y="8667640"/>
                </a:lnTo>
                <a:lnTo>
                  <a:pt x="0" y="866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319" t="-64984" r="-11501" b="-4951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83354" y="479126"/>
            <a:ext cx="1065635" cy="1353578"/>
          </a:xfrm>
          <a:custGeom>
            <a:avLst/>
            <a:gdLst/>
            <a:ahLst/>
            <a:cxnLst/>
            <a:rect r="r" b="b" t="t" l="l"/>
            <a:pathLst>
              <a:path h="1353578" w="1065635">
                <a:moveTo>
                  <a:pt x="0" y="0"/>
                </a:moveTo>
                <a:lnTo>
                  <a:pt x="1065635" y="0"/>
                </a:lnTo>
                <a:lnTo>
                  <a:pt x="1065635" y="1353579"/>
                </a:lnTo>
                <a:lnTo>
                  <a:pt x="0" y="135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2919" y="8823685"/>
            <a:ext cx="2443238" cy="1092794"/>
          </a:xfrm>
          <a:custGeom>
            <a:avLst/>
            <a:gdLst/>
            <a:ahLst/>
            <a:cxnLst/>
            <a:rect r="r" b="b" t="t" l="l"/>
            <a:pathLst>
              <a:path h="1092794" w="2443238">
                <a:moveTo>
                  <a:pt x="0" y="0"/>
                </a:moveTo>
                <a:lnTo>
                  <a:pt x="2443238" y="0"/>
                </a:lnTo>
                <a:lnTo>
                  <a:pt x="2443238" y="1092794"/>
                </a:lnTo>
                <a:lnTo>
                  <a:pt x="0" y="1092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1674" y="7573632"/>
            <a:ext cx="2437910" cy="2660417"/>
          </a:xfrm>
          <a:custGeom>
            <a:avLst/>
            <a:gdLst/>
            <a:ahLst/>
            <a:cxnLst/>
            <a:rect r="r" b="b" t="t" l="l"/>
            <a:pathLst>
              <a:path h="2660417" w="2437910">
                <a:moveTo>
                  <a:pt x="0" y="0"/>
                </a:moveTo>
                <a:lnTo>
                  <a:pt x="2437910" y="0"/>
                </a:lnTo>
                <a:lnTo>
                  <a:pt x="2437910" y="2660418"/>
                </a:lnTo>
                <a:lnTo>
                  <a:pt x="0" y="2660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0866" y="691215"/>
            <a:ext cx="1197229" cy="1520730"/>
          </a:xfrm>
          <a:custGeom>
            <a:avLst/>
            <a:gdLst/>
            <a:ahLst/>
            <a:cxnLst/>
            <a:rect r="r" b="b" t="t" l="l"/>
            <a:pathLst>
              <a:path h="1520730" w="1197229">
                <a:moveTo>
                  <a:pt x="0" y="0"/>
                </a:moveTo>
                <a:lnTo>
                  <a:pt x="1197230" y="0"/>
                </a:lnTo>
                <a:lnTo>
                  <a:pt x="1197230" y="1520730"/>
                </a:lnTo>
                <a:lnTo>
                  <a:pt x="0" y="1520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16097" y="2636988"/>
            <a:ext cx="6834206" cy="7328907"/>
          </a:xfrm>
          <a:custGeom>
            <a:avLst/>
            <a:gdLst/>
            <a:ahLst/>
            <a:cxnLst/>
            <a:rect r="r" b="b" t="t" l="l"/>
            <a:pathLst>
              <a:path h="7328907" w="6834206">
                <a:moveTo>
                  <a:pt x="0" y="0"/>
                </a:moveTo>
                <a:lnTo>
                  <a:pt x="6834206" y="0"/>
                </a:lnTo>
                <a:lnTo>
                  <a:pt x="6834206" y="7328907"/>
                </a:lnTo>
                <a:lnTo>
                  <a:pt x="0" y="7328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00197" y="1321364"/>
            <a:ext cx="9487606" cy="131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2"/>
              </a:lnSpc>
              <a:spcBef>
                <a:spcPct val="0"/>
              </a:spcBef>
            </a:pPr>
            <a:r>
              <a:rPr lang="en-US" sz="715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LINEA DE ACCION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382461">
            <a:off x="1496152" y="-865173"/>
            <a:ext cx="3463438" cy="3132968"/>
          </a:xfrm>
          <a:custGeom>
            <a:avLst/>
            <a:gdLst/>
            <a:ahLst/>
            <a:cxnLst/>
            <a:rect r="r" b="b" t="t" l="l"/>
            <a:pathLst>
              <a:path h="3132968" w="3463438">
                <a:moveTo>
                  <a:pt x="3463438" y="0"/>
                </a:moveTo>
                <a:lnTo>
                  <a:pt x="0" y="0"/>
                </a:lnTo>
                <a:lnTo>
                  <a:pt x="0" y="3132968"/>
                </a:lnTo>
                <a:lnTo>
                  <a:pt x="3463438" y="3132968"/>
                </a:lnTo>
                <a:lnTo>
                  <a:pt x="34634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923288" y="1376349"/>
            <a:ext cx="3639763" cy="3977883"/>
          </a:xfrm>
          <a:custGeom>
            <a:avLst/>
            <a:gdLst/>
            <a:ahLst/>
            <a:cxnLst/>
            <a:rect r="r" b="b" t="t" l="l"/>
            <a:pathLst>
              <a:path h="3977883" w="3639763">
                <a:moveTo>
                  <a:pt x="3639762" y="0"/>
                </a:moveTo>
                <a:lnTo>
                  <a:pt x="0" y="0"/>
                </a:lnTo>
                <a:lnTo>
                  <a:pt x="0" y="3977883"/>
                </a:lnTo>
                <a:lnTo>
                  <a:pt x="3639762" y="3977883"/>
                </a:lnTo>
                <a:lnTo>
                  <a:pt x="36397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08599">
            <a:off x="-655594" y="-623072"/>
            <a:ext cx="3493502" cy="3298448"/>
          </a:xfrm>
          <a:custGeom>
            <a:avLst/>
            <a:gdLst/>
            <a:ahLst/>
            <a:cxnLst/>
            <a:rect r="r" b="b" t="t" l="l"/>
            <a:pathLst>
              <a:path h="3298448" w="3493502">
                <a:moveTo>
                  <a:pt x="0" y="0"/>
                </a:moveTo>
                <a:lnTo>
                  <a:pt x="3493502" y="0"/>
                </a:lnTo>
                <a:lnTo>
                  <a:pt x="3493502" y="3298448"/>
                </a:lnTo>
                <a:lnTo>
                  <a:pt x="0" y="3298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102214">
            <a:off x="-566920" y="4702765"/>
            <a:ext cx="3401197" cy="3317584"/>
          </a:xfrm>
          <a:custGeom>
            <a:avLst/>
            <a:gdLst/>
            <a:ahLst/>
            <a:cxnLst/>
            <a:rect r="r" b="b" t="t" l="l"/>
            <a:pathLst>
              <a:path h="3317584" w="3401197">
                <a:moveTo>
                  <a:pt x="3401197" y="0"/>
                </a:moveTo>
                <a:lnTo>
                  <a:pt x="0" y="0"/>
                </a:lnTo>
                <a:lnTo>
                  <a:pt x="0" y="3317584"/>
                </a:lnTo>
                <a:lnTo>
                  <a:pt x="3401197" y="3317584"/>
                </a:lnTo>
                <a:lnTo>
                  <a:pt x="340119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560564">
            <a:off x="-1288031" y="7410437"/>
            <a:ext cx="3809088" cy="3499600"/>
          </a:xfrm>
          <a:custGeom>
            <a:avLst/>
            <a:gdLst/>
            <a:ahLst/>
            <a:cxnLst/>
            <a:rect r="r" b="b" t="t" l="l"/>
            <a:pathLst>
              <a:path h="3499600" w="3809088">
                <a:moveTo>
                  <a:pt x="3809088" y="0"/>
                </a:moveTo>
                <a:lnTo>
                  <a:pt x="0" y="0"/>
                </a:lnTo>
                <a:lnTo>
                  <a:pt x="0" y="3499600"/>
                </a:lnTo>
                <a:lnTo>
                  <a:pt x="3809088" y="3499600"/>
                </a:lnTo>
                <a:lnTo>
                  <a:pt x="380908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481414">
            <a:off x="1724716" y="8328030"/>
            <a:ext cx="3110404" cy="3083187"/>
          </a:xfrm>
          <a:custGeom>
            <a:avLst/>
            <a:gdLst/>
            <a:ahLst/>
            <a:cxnLst/>
            <a:rect r="r" b="b" t="t" l="l"/>
            <a:pathLst>
              <a:path h="3083187" w="3110404">
                <a:moveTo>
                  <a:pt x="3110403" y="0"/>
                </a:moveTo>
                <a:lnTo>
                  <a:pt x="0" y="0"/>
                </a:lnTo>
                <a:lnTo>
                  <a:pt x="0" y="3083187"/>
                </a:lnTo>
                <a:lnTo>
                  <a:pt x="3110403" y="3083187"/>
                </a:lnTo>
                <a:lnTo>
                  <a:pt x="311040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58287" y="8748615"/>
            <a:ext cx="1566874" cy="1538385"/>
          </a:xfrm>
          <a:custGeom>
            <a:avLst/>
            <a:gdLst/>
            <a:ahLst/>
            <a:cxnLst/>
            <a:rect r="r" b="b" t="t" l="l"/>
            <a:pathLst>
              <a:path h="1538385" w="1566874">
                <a:moveTo>
                  <a:pt x="0" y="0"/>
                </a:moveTo>
                <a:lnTo>
                  <a:pt x="1566873" y="0"/>
                </a:lnTo>
                <a:lnTo>
                  <a:pt x="1566873" y="1538385"/>
                </a:lnTo>
                <a:lnTo>
                  <a:pt x="0" y="15383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44967" y="1914845"/>
            <a:ext cx="13453273" cy="6457309"/>
          </a:xfrm>
          <a:custGeom>
            <a:avLst/>
            <a:gdLst/>
            <a:ahLst/>
            <a:cxnLst/>
            <a:rect r="r" b="b" t="t" l="l"/>
            <a:pathLst>
              <a:path h="6457309" w="13453273">
                <a:moveTo>
                  <a:pt x="0" y="0"/>
                </a:moveTo>
                <a:lnTo>
                  <a:pt x="13453272" y="0"/>
                </a:lnTo>
                <a:lnTo>
                  <a:pt x="13453272" y="6457310"/>
                </a:lnTo>
                <a:lnTo>
                  <a:pt x="0" y="64573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82583" t="-109622" r="-38036" b="-48801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83354" y="479126"/>
            <a:ext cx="1065635" cy="1353578"/>
          </a:xfrm>
          <a:custGeom>
            <a:avLst/>
            <a:gdLst/>
            <a:ahLst/>
            <a:cxnLst/>
            <a:rect r="r" b="b" t="t" l="l"/>
            <a:pathLst>
              <a:path h="1353578" w="1065635">
                <a:moveTo>
                  <a:pt x="0" y="0"/>
                </a:moveTo>
                <a:lnTo>
                  <a:pt x="1065635" y="0"/>
                </a:lnTo>
                <a:lnTo>
                  <a:pt x="1065635" y="1353579"/>
                </a:lnTo>
                <a:lnTo>
                  <a:pt x="0" y="1353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2919" y="8823685"/>
            <a:ext cx="2443238" cy="1092794"/>
          </a:xfrm>
          <a:custGeom>
            <a:avLst/>
            <a:gdLst/>
            <a:ahLst/>
            <a:cxnLst/>
            <a:rect r="r" b="b" t="t" l="l"/>
            <a:pathLst>
              <a:path h="1092794" w="2443238">
                <a:moveTo>
                  <a:pt x="0" y="0"/>
                </a:moveTo>
                <a:lnTo>
                  <a:pt x="2443238" y="0"/>
                </a:lnTo>
                <a:lnTo>
                  <a:pt x="2443238" y="1092794"/>
                </a:lnTo>
                <a:lnTo>
                  <a:pt x="0" y="109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48129"/>
            <a:ext cx="18288000" cy="9990743"/>
          </a:xfrm>
          <a:custGeom>
            <a:avLst/>
            <a:gdLst/>
            <a:ahLst/>
            <a:cxnLst/>
            <a:rect r="r" b="b" t="t" l="l"/>
            <a:pathLst>
              <a:path h="9990743" w="18288000">
                <a:moveTo>
                  <a:pt x="0" y="0"/>
                </a:moveTo>
                <a:lnTo>
                  <a:pt x="18288000" y="0"/>
                </a:lnTo>
                <a:lnTo>
                  <a:pt x="18288000" y="9990742"/>
                </a:lnTo>
                <a:lnTo>
                  <a:pt x="0" y="9990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974" t="-54473" r="-23917" b="-33749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83354" y="479126"/>
            <a:ext cx="1065635" cy="1353578"/>
          </a:xfrm>
          <a:custGeom>
            <a:avLst/>
            <a:gdLst/>
            <a:ahLst/>
            <a:cxnLst/>
            <a:rect r="r" b="b" t="t" l="l"/>
            <a:pathLst>
              <a:path h="1353578" w="1065635">
                <a:moveTo>
                  <a:pt x="0" y="0"/>
                </a:moveTo>
                <a:lnTo>
                  <a:pt x="1065635" y="0"/>
                </a:lnTo>
                <a:lnTo>
                  <a:pt x="1065635" y="1353579"/>
                </a:lnTo>
                <a:lnTo>
                  <a:pt x="0" y="1353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2919" y="8823685"/>
            <a:ext cx="2443238" cy="1092794"/>
          </a:xfrm>
          <a:custGeom>
            <a:avLst/>
            <a:gdLst/>
            <a:ahLst/>
            <a:cxnLst/>
            <a:rect r="r" b="b" t="t" l="l"/>
            <a:pathLst>
              <a:path h="1092794" w="2443238">
                <a:moveTo>
                  <a:pt x="0" y="0"/>
                </a:moveTo>
                <a:lnTo>
                  <a:pt x="2443238" y="0"/>
                </a:lnTo>
                <a:lnTo>
                  <a:pt x="2443238" y="1092794"/>
                </a:lnTo>
                <a:lnTo>
                  <a:pt x="0" y="109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547615"/>
            <a:ext cx="18288000" cy="10834615"/>
          </a:xfrm>
          <a:custGeom>
            <a:avLst/>
            <a:gdLst/>
            <a:ahLst/>
            <a:cxnLst/>
            <a:rect r="r" b="b" t="t" l="l"/>
            <a:pathLst>
              <a:path h="10834615" w="18288000">
                <a:moveTo>
                  <a:pt x="0" y="0"/>
                </a:moveTo>
                <a:lnTo>
                  <a:pt x="18288000" y="0"/>
                </a:lnTo>
                <a:lnTo>
                  <a:pt x="18288000" y="10834615"/>
                </a:lnTo>
                <a:lnTo>
                  <a:pt x="0" y="108346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66" r="-9309" b="-1866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1674" y="7573632"/>
            <a:ext cx="2437910" cy="2660417"/>
          </a:xfrm>
          <a:custGeom>
            <a:avLst/>
            <a:gdLst/>
            <a:ahLst/>
            <a:cxnLst/>
            <a:rect r="r" b="b" t="t" l="l"/>
            <a:pathLst>
              <a:path h="2660417" w="2437910">
                <a:moveTo>
                  <a:pt x="0" y="0"/>
                </a:moveTo>
                <a:lnTo>
                  <a:pt x="2437910" y="0"/>
                </a:lnTo>
                <a:lnTo>
                  <a:pt x="2437910" y="2660418"/>
                </a:lnTo>
                <a:lnTo>
                  <a:pt x="0" y="2660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0866" y="691215"/>
            <a:ext cx="1197229" cy="1520730"/>
          </a:xfrm>
          <a:custGeom>
            <a:avLst/>
            <a:gdLst/>
            <a:ahLst/>
            <a:cxnLst/>
            <a:rect r="r" b="b" t="t" l="l"/>
            <a:pathLst>
              <a:path h="1520730" w="1197229">
                <a:moveTo>
                  <a:pt x="0" y="0"/>
                </a:moveTo>
                <a:lnTo>
                  <a:pt x="1197230" y="0"/>
                </a:lnTo>
                <a:lnTo>
                  <a:pt x="1197230" y="1520730"/>
                </a:lnTo>
                <a:lnTo>
                  <a:pt x="0" y="1520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49131" y="-1528191"/>
            <a:ext cx="14389738" cy="14389738"/>
          </a:xfrm>
          <a:custGeom>
            <a:avLst/>
            <a:gdLst/>
            <a:ahLst/>
            <a:cxnLst/>
            <a:rect r="r" b="b" t="t" l="l"/>
            <a:pathLst>
              <a:path h="14389738" w="14389738">
                <a:moveTo>
                  <a:pt x="0" y="0"/>
                </a:moveTo>
                <a:lnTo>
                  <a:pt x="14389738" y="0"/>
                </a:lnTo>
                <a:lnTo>
                  <a:pt x="14389738" y="14389738"/>
                </a:lnTo>
                <a:lnTo>
                  <a:pt x="0" y="143897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00197" y="1321364"/>
            <a:ext cx="9487606" cy="131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2"/>
              </a:lnSpc>
              <a:spcBef>
                <a:spcPct val="0"/>
              </a:spcBef>
            </a:pPr>
            <a:r>
              <a:rPr lang="en-US" sz="715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SILUETA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998" y="1330258"/>
            <a:ext cx="16791302" cy="8039824"/>
          </a:xfrm>
          <a:custGeom>
            <a:avLst/>
            <a:gdLst/>
            <a:ahLst/>
            <a:cxnLst/>
            <a:rect r="r" b="b" t="t" l="l"/>
            <a:pathLst>
              <a:path h="8039824" w="16791302">
                <a:moveTo>
                  <a:pt x="0" y="0"/>
                </a:moveTo>
                <a:lnTo>
                  <a:pt x="16791302" y="0"/>
                </a:lnTo>
                <a:lnTo>
                  <a:pt x="16791302" y="8039824"/>
                </a:lnTo>
                <a:lnTo>
                  <a:pt x="0" y="8039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814" t="-108119" r="-38709" b="-555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83354" y="479126"/>
            <a:ext cx="1065635" cy="1353578"/>
          </a:xfrm>
          <a:custGeom>
            <a:avLst/>
            <a:gdLst/>
            <a:ahLst/>
            <a:cxnLst/>
            <a:rect r="r" b="b" t="t" l="l"/>
            <a:pathLst>
              <a:path h="1353578" w="1065635">
                <a:moveTo>
                  <a:pt x="0" y="0"/>
                </a:moveTo>
                <a:lnTo>
                  <a:pt x="1065635" y="0"/>
                </a:lnTo>
                <a:lnTo>
                  <a:pt x="1065635" y="1353579"/>
                </a:lnTo>
                <a:lnTo>
                  <a:pt x="0" y="135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2919" y="8823685"/>
            <a:ext cx="2443238" cy="1092794"/>
          </a:xfrm>
          <a:custGeom>
            <a:avLst/>
            <a:gdLst/>
            <a:ahLst/>
            <a:cxnLst/>
            <a:rect r="r" b="b" t="t" l="l"/>
            <a:pathLst>
              <a:path h="1092794" w="2443238">
                <a:moveTo>
                  <a:pt x="0" y="0"/>
                </a:moveTo>
                <a:lnTo>
                  <a:pt x="2443238" y="0"/>
                </a:lnTo>
                <a:lnTo>
                  <a:pt x="2443238" y="1092794"/>
                </a:lnTo>
                <a:lnTo>
                  <a:pt x="0" y="1092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400" y="1597221"/>
            <a:ext cx="18288000" cy="7397359"/>
          </a:xfrm>
          <a:custGeom>
            <a:avLst/>
            <a:gdLst/>
            <a:ahLst/>
            <a:cxnLst/>
            <a:rect r="r" b="b" t="t" l="l"/>
            <a:pathLst>
              <a:path h="7397359" w="18288000">
                <a:moveTo>
                  <a:pt x="0" y="0"/>
                </a:moveTo>
                <a:lnTo>
                  <a:pt x="18288000" y="0"/>
                </a:lnTo>
                <a:lnTo>
                  <a:pt x="18288000" y="7397358"/>
                </a:lnTo>
                <a:lnTo>
                  <a:pt x="0" y="739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736" r="-1498" b="-1934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83354" y="479126"/>
            <a:ext cx="1065635" cy="1353578"/>
          </a:xfrm>
          <a:custGeom>
            <a:avLst/>
            <a:gdLst/>
            <a:ahLst/>
            <a:cxnLst/>
            <a:rect r="r" b="b" t="t" l="l"/>
            <a:pathLst>
              <a:path h="1353578" w="1065635">
                <a:moveTo>
                  <a:pt x="0" y="0"/>
                </a:moveTo>
                <a:lnTo>
                  <a:pt x="1065635" y="0"/>
                </a:lnTo>
                <a:lnTo>
                  <a:pt x="1065635" y="1353579"/>
                </a:lnTo>
                <a:lnTo>
                  <a:pt x="0" y="135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2919" y="8823685"/>
            <a:ext cx="2443238" cy="1092794"/>
          </a:xfrm>
          <a:custGeom>
            <a:avLst/>
            <a:gdLst/>
            <a:ahLst/>
            <a:cxnLst/>
            <a:rect r="r" b="b" t="t" l="l"/>
            <a:pathLst>
              <a:path h="1092794" w="2443238">
                <a:moveTo>
                  <a:pt x="0" y="0"/>
                </a:moveTo>
                <a:lnTo>
                  <a:pt x="2443238" y="0"/>
                </a:lnTo>
                <a:lnTo>
                  <a:pt x="2443238" y="1092794"/>
                </a:lnTo>
                <a:lnTo>
                  <a:pt x="0" y="1092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79240" y="1390409"/>
            <a:ext cx="5765160" cy="187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206"/>
              </a:lnSpc>
            </a:pPr>
            <a:r>
              <a:rPr lang="en-US" sz="1086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TAREA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79240" y="3337240"/>
            <a:ext cx="8476905" cy="390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97"/>
              </a:lnSpc>
            </a:pPr>
            <a:r>
              <a:rPr lang="en-US" sz="6378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EN PAINT DETECTA LA LINEA DE ACCION DE LOS PERSONAJES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811453" y="575492"/>
            <a:ext cx="1770062" cy="1145713"/>
          </a:xfrm>
          <a:custGeom>
            <a:avLst/>
            <a:gdLst/>
            <a:ahLst/>
            <a:cxnLst/>
            <a:rect r="r" b="b" t="t" l="l"/>
            <a:pathLst>
              <a:path h="1145713" w="1770062">
                <a:moveTo>
                  <a:pt x="0" y="0"/>
                </a:moveTo>
                <a:lnTo>
                  <a:pt x="1770061" y="0"/>
                </a:lnTo>
                <a:lnTo>
                  <a:pt x="1770061" y="1145712"/>
                </a:lnTo>
                <a:lnTo>
                  <a:pt x="0" y="1145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81981">
            <a:off x="866635" y="2120004"/>
            <a:ext cx="6449893" cy="5925839"/>
          </a:xfrm>
          <a:custGeom>
            <a:avLst/>
            <a:gdLst/>
            <a:ahLst/>
            <a:cxnLst/>
            <a:rect r="r" b="b" t="t" l="l"/>
            <a:pathLst>
              <a:path h="5925839" w="6449893">
                <a:moveTo>
                  <a:pt x="6449893" y="0"/>
                </a:moveTo>
                <a:lnTo>
                  <a:pt x="0" y="0"/>
                </a:lnTo>
                <a:lnTo>
                  <a:pt x="0" y="5925839"/>
                </a:lnTo>
                <a:lnTo>
                  <a:pt x="6449893" y="5925839"/>
                </a:lnTo>
                <a:lnTo>
                  <a:pt x="64498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70965" y="7240176"/>
            <a:ext cx="5111879" cy="3132188"/>
          </a:xfrm>
          <a:custGeom>
            <a:avLst/>
            <a:gdLst/>
            <a:ahLst/>
            <a:cxnLst/>
            <a:rect r="r" b="b" t="t" l="l"/>
            <a:pathLst>
              <a:path h="3132188" w="5111879">
                <a:moveTo>
                  <a:pt x="0" y="0"/>
                </a:moveTo>
                <a:lnTo>
                  <a:pt x="5111879" y="0"/>
                </a:lnTo>
                <a:lnTo>
                  <a:pt x="5111879" y="3132188"/>
                </a:lnTo>
                <a:lnTo>
                  <a:pt x="0" y="31321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24910" y="1217178"/>
            <a:ext cx="7173631" cy="7852644"/>
            <a:chOff x="30480" y="591820"/>
            <a:chExt cx="16762784" cy="18349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53151" cy="18055447"/>
            </a:xfrm>
            <a:custGeom>
              <a:avLst/>
              <a:gdLst/>
              <a:ahLst/>
              <a:cxnLst/>
              <a:rect r="r" b="b" t="t" l="l"/>
              <a:pathLst>
                <a:path h="18055447" w="16753151">
                  <a:moveTo>
                    <a:pt x="15685106" y="6098746"/>
                  </a:moveTo>
                  <a:cubicBezTo>
                    <a:pt x="14229290" y="2880511"/>
                    <a:pt x="11295928" y="544830"/>
                    <a:pt x="8170351" y="297180"/>
                  </a:cubicBezTo>
                  <a:cubicBezTo>
                    <a:pt x="5619747" y="0"/>
                    <a:pt x="3941630" y="1072749"/>
                    <a:pt x="2571056" y="2954647"/>
                  </a:cubicBezTo>
                  <a:cubicBezTo>
                    <a:pt x="1200482" y="4836544"/>
                    <a:pt x="471738" y="7235488"/>
                    <a:pt x="177566" y="9655342"/>
                  </a:cubicBezTo>
                  <a:cubicBezTo>
                    <a:pt x="24130" y="10932751"/>
                    <a:pt x="0" y="12288098"/>
                    <a:pt x="466724" y="13459056"/>
                  </a:cubicBezTo>
                  <a:cubicBezTo>
                    <a:pt x="1070111" y="14943663"/>
                    <a:pt x="2388870" y="15888413"/>
                    <a:pt x="3731029" y="16475794"/>
                  </a:cubicBezTo>
                  <a:cubicBezTo>
                    <a:pt x="7341321" y="18055447"/>
                    <a:pt x="11773957" y="17443355"/>
                    <a:pt x="14583632" y="14417114"/>
                  </a:cubicBezTo>
                  <a:cubicBezTo>
                    <a:pt x="15462805" y="13470461"/>
                    <a:pt x="16183192" y="12284296"/>
                    <a:pt x="16440592" y="10938454"/>
                  </a:cubicBezTo>
                  <a:cubicBezTo>
                    <a:pt x="16753151" y="9305575"/>
                    <a:pt x="16357022" y="7585255"/>
                    <a:pt x="15685106" y="6098746"/>
                  </a:cubicBezTo>
                  <a:close/>
                </a:path>
              </a:pathLst>
            </a:custGeom>
            <a:blipFill>
              <a:blip r:embed="rId3"/>
              <a:stretch>
                <a:fillRect l="0" t="-13843" r="0" b="-1384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644325">
            <a:off x="10359342" y="6316571"/>
            <a:ext cx="3216900" cy="2955527"/>
          </a:xfrm>
          <a:custGeom>
            <a:avLst/>
            <a:gdLst/>
            <a:ahLst/>
            <a:cxnLst/>
            <a:rect r="r" b="b" t="t" l="l"/>
            <a:pathLst>
              <a:path h="2955527" w="3216900">
                <a:moveTo>
                  <a:pt x="3216901" y="0"/>
                </a:moveTo>
                <a:lnTo>
                  <a:pt x="0" y="0"/>
                </a:lnTo>
                <a:lnTo>
                  <a:pt x="0" y="2955527"/>
                </a:lnTo>
                <a:lnTo>
                  <a:pt x="3216901" y="2955527"/>
                </a:lnTo>
                <a:lnTo>
                  <a:pt x="32169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541839">
            <a:off x="14582723" y="1206287"/>
            <a:ext cx="2984402" cy="1530184"/>
          </a:xfrm>
          <a:custGeom>
            <a:avLst/>
            <a:gdLst/>
            <a:ahLst/>
            <a:cxnLst/>
            <a:rect r="r" b="b" t="t" l="l"/>
            <a:pathLst>
              <a:path h="1530184" w="2984402">
                <a:moveTo>
                  <a:pt x="2984402" y="0"/>
                </a:moveTo>
                <a:lnTo>
                  <a:pt x="0" y="0"/>
                </a:lnTo>
                <a:lnTo>
                  <a:pt x="0" y="1530184"/>
                </a:lnTo>
                <a:lnTo>
                  <a:pt x="2984402" y="1530184"/>
                </a:lnTo>
                <a:lnTo>
                  <a:pt x="298440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3950" y="1466609"/>
            <a:ext cx="8596378" cy="128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23"/>
              </a:lnSpc>
            </a:pPr>
            <a:r>
              <a:rPr lang="en-US" sz="744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HISTORIA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1082" y="3117345"/>
            <a:ext cx="9493827" cy="6059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0"/>
              </a:lnSpc>
            </a:pPr>
            <a:r>
              <a:rPr lang="en-US" sz="3791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¿Qué tipo de personajes viven en la historia y el mundo que estas creando?</a:t>
            </a:r>
          </a:p>
          <a:p>
            <a:pPr algn="l" marL="818668" indent="-409334" lvl="1">
              <a:lnSpc>
                <a:spcPts val="6180"/>
              </a:lnSpc>
              <a:buFont typeface="Arial"/>
              <a:buChar char="•"/>
            </a:pPr>
            <a:r>
              <a:rPr lang="en-US" sz="3791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Cultura</a:t>
            </a:r>
          </a:p>
          <a:p>
            <a:pPr algn="l" marL="818668" indent="-409334" lvl="1">
              <a:lnSpc>
                <a:spcPts val="6180"/>
              </a:lnSpc>
              <a:buFont typeface="Arial"/>
              <a:buChar char="•"/>
            </a:pPr>
            <a:r>
              <a:rPr lang="en-US" sz="3791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Entorno y medio ambiente</a:t>
            </a:r>
          </a:p>
          <a:p>
            <a:pPr algn="l">
              <a:lnSpc>
                <a:spcPts val="6180"/>
              </a:lnSpc>
            </a:pPr>
          </a:p>
          <a:p>
            <a:pPr algn="l">
              <a:lnSpc>
                <a:spcPts val="6180"/>
              </a:lnSpc>
            </a:pPr>
            <a:r>
              <a:rPr lang="en-US" sz="3791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Si vives en un clima frio estarás abrigado</a:t>
            </a:r>
          </a:p>
          <a:p>
            <a:pPr algn="l">
              <a:lnSpc>
                <a:spcPts val="6180"/>
              </a:lnSpc>
            </a:pPr>
            <a:r>
              <a:rPr lang="en-US" sz="3791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Si vives en un clima cálido estarás con ropa ligera</a:t>
            </a:r>
          </a:p>
          <a:p>
            <a:pPr algn="l" marL="0" indent="0" lvl="0">
              <a:lnSpc>
                <a:spcPts val="486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50062" y="2718563"/>
            <a:ext cx="15536252" cy="6057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9"/>
              </a:lnSpc>
            </a:pPr>
            <a:r>
              <a:rPr lang="en-US" sz="5882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IDENTIFICAR LA TRISTEZA NO POR POSE O ROSTRO</a:t>
            </a:r>
          </a:p>
          <a:p>
            <a:pPr algn="ctr">
              <a:lnSpc>
                <a:spcPts val="9589"/>
              </a:lnSpc>
            </a:pPr>
          </a:p>
          <a:p>
            <a:pPr algn="l" marL="1270137" indent="-635069" lvl="1">
              <a:lnSpc>
                <a:spcPts val="9589"/>
              </a:lnSpc>
              <a:buFont typeface="Arial"/>
              <a:buChar char="•"/>
            </a:pPr>
            <a:r>
              <a:rPr lang="en-US" sz="5882">
                <a:solidFill>
                  <a:srgbClr val="000000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Patrones, colores, ropa, contraste</a:t>
            </a:r>
          </a:p>
          <a:p>
            <a:pPr algn="ctr" marL="0" indent="0" lvl="0">
              <a:lnSpc>
                <a:spcPts val="958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928461" y="1387555"/>
            <a:ext cx="3278523" cy="3252568"/>
          </a:xfrm>
          <a:custGeom>
            <a:avLst/>
            <a:gdLst/>
            <a:ahLst/>
            <a:cxnLst/>
            <a:rect r="r" b="b" t="t" l="l"/>
            <a:pathLst>
              <a:path h="3252568" w="3278523">
                <a:moveTo>
                  <a:pt x="0" y="0"/>
                </a:moveTo>
                <a:lnTo>
                  <a:pt x="3278523" y="0"/>
                </a:lnTo>
                <a:lnTo>
                  <a:pt x="3278523" y="3252567"/>
                </a:lnTo>
                <a:lnTo>
                  <a:pt x="0" y="3252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382461">
            <a:off x="1064632" y="-447081"/>
            <a:ext cx="3463438" cy="3132968"/>
          </a:xfrm>
          <a:custGeom>
            <a:avLst/>
            <a:gdLst/>
            <a:ahLst/>
            <a:cxnLst/>
            <a:rect r="r" b="b" t="t" l="l"/>
            <a:pathLst>
              <a:path h="3132968" w="3463438">
                <a:moveTo>
                  <a:pt x="3463438" y="0"/>
                </a:moveTo>
                <a:lnTo>
                  <a:pt x="0" y="0"/>
                </a:lnTo>
                <a:lnTo>
                  <a:pt x="0" y="3132968"/>
                </a:lnTo>
                <a:lnTo>
                  <a:pt x="3463438" y="3132968"/>
                </a:lnTo>
                <a:lnTo>
                  <a:pt x="34634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638104">
            <a:off x="-613577" y="-821989"/>
            <a:ext cx="3029997" cy="2833047"/>
          </a:xfrm>
          <a:custGeom>
            <a:avLst/>
            <a:gdLst/>
            <a:ahLst/>
            <a:cxnLst/>
            <a:rect r="r" b="b" t="t" l="l"/>
            <a:pathLst>
              <a:path h="2833047" w="3029997">
                <a:moveTo>
                  <a:pt x="3029996" y="0"/>
                </a:moveTo>
                <a:lnTo>
                  <a:pt x="0" y="0"/>
                </a:lnTo>
                <a:lnTo>
                  <a:pt x="0" y="2833047"/>
                </a:lnTo>
                <a:lnTo>
                  <a:pt x="3029996" y="2833047"/>
                </a:lnTo>
                <a:lnTo>
                  <a:pt x="30299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53166">
            <a:off x="16144614" y="4737091"/>
            <a:ext cx="3618660" cy="3270364"/>
          </a:xfrm>
          <a:custGeom>
            <a:avLst/>
            <a:gdLst/>
            <a:ahLst/>
            <a:cxnLst/>
            <a:rect r="r" b="b" t="t" l="l"/>
            <a:pathLst>
              <a:path h="3270364" w="3618660">
                <a:moveTo>
                  <a:pt x="0" y="0"/>
                </a:moveTo>
                <a:lnTo>
                  <a:pt x="3618660" y="0"/>
                </a:lnTo>
                <a:lnTo>
                  <a:pt x="3618660" y="3270364"/>
                </a:lnTo>
                <a:lnTo>
                  <a:pt x="0" y="3270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15068">
            <a:off x="15416228" y="7220054"/>
            <a:ext cx="3441876" cy="3591522"/>
          </a:xfrm>
          <a:custGeom>
            <a:avLst/>
            <a:gdLst/>
            <a:ahLst/>
            <a:cxnLst/>
            <a:rect r="r" b="b" t="t" l="l"/>
            <a:pathLst>
              <a:path h="3591522" w="3441876">
                <a:moveTo>
                  <a:pt x="0" y="0"/>
                </a:moveTo>
                <a:lnTo>
                  <a:pt x="3441876" y="0"/>
                </a:lnTo>
                <a:lnTo>
                  <a:pt x="3441876" y="3591522"/>
                </a:lnTo>
                <a:lnTo>
                  <a:pt x="0" y="3591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27505">
            <a:off x="12781355" y="8429237"/>
            <a:ext cx="3091765" cy="2890800"/>
          </a:xfrm>
          <a:custGeom>
            <a:avLst/>
            <a:gdLst/>
            <a:ahLst/>
            <a:cxnLst/>
            <a:rect r="r" b="b" t="t" l="l"/>
            <a:pathLst>
              <a:path h="2890800" w="3091765">
                <a:moveTo>
                  <a:pt x="0" y="0"/>
                </a:moveTo>
                <a:lnTo>
                  <a:pt x="3091765" y="0"/>
                </a:lnTo>
                <a:lnTo>
                  <a:pt x="3091765" y="2890800"/>
                </a:lnTo>
                <a:lnTo>
                  <a:pt x="0" y="2890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63113" y="2345220"/>
            <a:ext cx="9161775" cy="5596559"/>
          </a:xfrm>
          <a:custGeom>
            <a:avLst/>
            <a:gdLst/>
            <a:ahLst/>
            <a:cxnLst/>
            <a:rect r="r" b="b" t="t" l="l"/>
            <a:pathLst>
              <a:path h="5596559" w="9161775">
                <a:moveTo>
                  <a:pt x="0" y="0"/>
                </a:moveTo>
                <a:lnTo>
                  <a:pt x="9161774" y="0"/>
                </a:lnTo>
                <a:lnTo>
                  <a:pt x="9161774" y="5596560"/>
                </a:lnTo>
                <a:lnTo>
                  <a:pt x="0" y="5596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118684" cy="10287000"/>
          </a:xfrm>
          <a:custGeom>
            <a:avLst/>
            <a:gdLst/>
            <a:ahLst/>
            <a:cxnLst/>
            <a:rect r="r" b="b" t="t" l="l"/>
            <a:pathLst>
              <a:path h="10287000" w="7118684">
                <a:moveTo>
                  <a:pt x="0" y="0"/>
                </a:moveTo>
                <a:lnTo>
                  <a:pt x="7118684" y="0"/>
                </a:lnTo>
                <a:lnTo>
                  <a:pt x="71186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40307" y="4796108"/>
            <a:ext cx="7550213" cy="5490892"/>
          </a:xfrm>
          <a:custGeom>
            <a:avLst/>
            <a:gdLst/>
            <a:ahLst/>
            <a:cxnLst/>
            <a:rect r="r" b="b" t="t" l="l"/>
            <a:pathLst>
              <a:path h="5490892" w="7550213">
                <a:moveTo>
                  <a:pt x="0" y="0"/>
                </a:moveTo>
                <a:lnTo>
                  <a:pt x="7550214" y="0"/>
                </a:lnTo>
                <a:lnTo>
                  <a:pt x="7550214" y="5490892"/>
                </a:lnTo>
                <a:lnTo>
                  <a:pt x="0" y="5490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771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54995" y="0"/>
            <a:ext cx="8520838" cy="4771669"/>
          </a:xfrm>
          <a:custGeom>
            <a:avLst/>
            <a:gdLst/>
            <a:ahLst/>
            <a:cxnLst/>
            <a:rect r="r" b="b" t="t" l="l"/>
            <a:pathLst>
              <a:path h="4771669" w="8520838">
                <a:moveTo>
                  <a:pt x="0" y="0"/>
                </a:moveTo>
                <a:lnTo>
                  <a:pt x="8520838" y="0"/>
                </a:lnTo>
                <a:lnTo>
                  <a:pt x="8520838" y="4771669"/>
                </a:lnTo>
                <a:lnTo>
                  <a:pt x="0" y="4771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319" y="1572212"/>
            <a:ext cx="12887529" cy="8337299"/>
            <a:chOff x="0" y="0"/>
            <a:chExt cx="3279333" cy="2121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9333" cy="2121491"/>
            </a:xfrm>
            <a:custGeom>
              <a:avLst/>
              <a:gdLst/>
              <a:ahLst/>
              <a:cxnLst/>
              <a:rect r="r" b="b" t="t" l="l"/>
              <a:pathLst>
                <a:path h="2121491" w="3279333">
                  <a:moveTo>
                    <a:pt x="30637" y="0"/>
                  </a:moveTo>
                  <a:lnTo>
                    <a:pt x="3248696" y="0"/>
                  </a:lnTo>
                  <a:cubicBezTo>
                    <a:pt x="3265616" y="0"/>
                    <a:pt x="3279333" y="13717"/>
                    <a:pt x="3279333" y="30637"/>
                  </a:cubicBezTo>
                  <a:lnTo>
                    <a:pt x="3279333" y="2090854"/>
                  </a:lnTo>
                  <a:cubicBezTo>
                    <a:pt x="3279333" y="2098979"/>
                    <a:pt x="3276105" y="2106772"/>
                    <a:pt x="3270359" y="2112518"/>
                  </a:cubicBezTo>
                  <a:cubicBezTo>
                    <a:pt x="3264614" y="2118263"/>
                    <a:pt x="3256821" y="2121491"/>
                    <a:pt x="3248696" y="2121491"/>
                  </a:cubicBezTo>
                  <a:lnTo>
                    <a:pt x="30637" y="2121491"/>
                  </a:lnTo>
                  <a:cubicBezTo>
                    <a:pt x="13717" y="2121491"/>
                    <a:pt x="0" y="2107774"/>
                    <a:pt x="0" y="2090854"/>
                  </a:cubicBezTo>
                  <a:lnTo>
                    <a:pt x="0" y="30637"/>
                  </a:lnTo>
                  <a:cubicBezTo>
                    <a:pt x="0" y="13717"/>
                    <a:pt x="13717" y="0"/>
                    <a:pt x="30637" y="0"/>
                  </a:cubicBezTo>
                  <a:close/>
                </a:path>
              </a:pathLst>
            </a:custGeom>
            <a:solidFill>
              <a:srgbClr val="FFDD5B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279333" cy="217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89688" y="1929758"/>
            <a:ext cx="9255156" cy="732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99"/>
              </a:lnSpc>
            </a:pPr>
            <a:r>
              <a:rPr lang="en-US" b="true" sz="3441" spc="61">
                <a:solidFill>
                  <a:srgbClr val="000000"/>
                </a:solidFill>
                <a:latin typeface="Childos Arabic Medium"/>
                <a:ea typeface="Childos Arabic Medium"/>
                <a:cs typeface="Childos Arabic Medium"/>
                <a:sym typeface="Childos Arabic Medium"/>
              </a:rPr>
              <a:t>Su origen en el Renacimiento como bocetos preparatorios para murales, pero evolucionó en los siglos XVIII y XIX con la aparición de caricaturas satíricas en Europa, especialmente en Italia, Francia e Inglaterra. A mediados del siglo XIX, revistas como Punch popularizaron el uso de cartoons para ilustraciones humorísticas y críticas. En el siglo XX, el cartooning se expandió a los dibujos animados en cine y televisión, con figuras como Walt Disney, llevando las caricaturas al entretenimiento masivo.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31674" y="7573632"/>
            <a:ext cx="2437910" cy="2660417"/>
          </a:xfrm>
          <a:custGeom>
            <a:avLst/>
            <a:gdLst/>
            <a:ahLst/>
            <a:cxnLst/>
            <a:rect r="r" b="b" t="t" l="l"/>
            <a:pathLst>
              <a:path h="2660417" w="2437910">
                <a:moveTo>
                  <a:pt x="0" y="0"/>
                </a:moveTo>
                <a:lnTo>
                  <a:pt x="2437910" y="0"/>
                </a:lnTo>
                <a:lnTo>
                  <a:pt x="2437910" y="2660418"/>
                </a:lnTo>
                <a:lnTo>
                  <a:pt x="0" y="2660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0197" y="256588"/>
            <a:ext cx="9487606" cy="131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2"/>
              </a:lnSpc>
              <a:spcBef>
                <a:spcPct val="0"/>
              </a:spcBef>
            </a:pPr>
            <a:r>
              <a:rPr lang="en-US" sz="715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CARTOONING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712228" y="2250850"/>
            <a:ext cx="7370171" cy="7007450"/>
          </a:xfrm>
          <a:custGeom>
            <a:avLst/>
            <a:gdLst/>
            <a:ahLst/>
            <a:cxnLst/>
            <a:rect r="r" b="b" t="t" l="l"/>
            <a:pathLst>
              <a:path h="7007450" w="7370171">
                <a:moveTo>
                  <a:pt x="0" y="0"/>
                </a:moveTo>
                <a:lnTo>
                  <a:pt x="7370171" y="0"/>
                </a:lnTo>
                <a:lnTo>
                  <a:pt x="7370171" y="7007450"/>
                </a:lnTo>
                <a:lnTo>
                  <a:pt x="0" y="7007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789" t="0" r="-36504" b="-188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7843" y="699001"/>
            <a:ext cx="15572314" cy="9452156"/>
          </a:xfrm>
          <a:custGeom>
            <a:avLst/>
            <a:gdLst/>
            <a:ahLst/>
            <a:cxnLst/>
            <a:rect r="r" b="b" t="t" l="l"/>
            <a:pathLst>
              <a:path h="9452156" w="15572314">
                <a:moveTo>
                  <a:pt x="0" y="0"/>
                </a:moveTo>
                <a:lnTo>
                  <a:pt x="15572314" y="0"/>
                </a:lnTo>
                <a:lnTo>
                  <a:pt x="15572314" y="9452156"/>
                </a:lnTo>
                <a:lnTo>
                  <a:pt x="0" y="9452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96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73727" y="-861362"/>
            <a:ext cx="3537113" cy="2996229"/>
          </a:xfrm>
          <a:custGeom>
            <a:avLst/>
            <a:gdLst/>
            <a:ahLst/>
            <a:cxnLst/>
            <a:rect r="r" b="b" t="t" l="l"/>
            <a:pathLst>
              <a:path h="2996229" w="3537113">
                <a:moveTo>
                  <a:pt x="0" y="0"/>
                </a:moveTo>
                <a:lnTo>
                  <a:pt x="3537112" y="0"/>
                </a:lnTo>
                <a:lnTo>
                  <a:pt x="3537112" y="2996229"/>
                </a:lnTo>
                <a:lnTo>
                  <a:pt x="0" y="2996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64654">
            <a:off x="13308739" y="-775238"/>
            <a:ext cx="3078477" cy="2869397"/>
          </a:xfrm>
          <a:custGeom>
            <a:avLst/>
            <a:gdLst/>
            <a:ahLst/>
            <a:cxnLst/>
            <a:rect r="r" b="b" t="t" l="l"/>
            <a:pathLst>
              <a:path h="2869397" w="3078477">
                <a:moveTo>
                  <a:pt x="0" y="0"/>
                </a:moveTo>
                <a:lnTo>
                  <a:pt x="3078477" y="0"/>
                </a:lnTo>
                <a:lnTo>
                  <a:pt x="3078477" y="2869397"/>
                </a:lnTo>
                <a:lnTo>
                  <a:pt x="0" y="2869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27505">
            <a:off x="15818367" y="-617184"/>
            <a:ext cx="3091765" cy="2890800"/>
          </a:xfrm>
          <a:custGeom>
            <a:avLst/>
            <a:gdLst/>
            <a:ahLst/>
            <a:cxnLst/>
            <a:rect r="r" b="b" t="t" l="l"/>
            <a:pathLst>
              <a:path h="2890800" w="3091765">
                <a:moveTo>
                  <a:pt x="0" y="0"/>
                </a:moveTo>
                <a:lnTo>
                  <a:pt x="3091765" y="0"/>
                </a:lnTo>
                <a:lnTo>
                  <a:pt x="3091765" y="2890801"/>
                </a:lnTo>
                <a:lnTo>
                  <a:pt x="0" y="2890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77665" y="-778813"/>
            <a:ext cx="3482462" cy="3454892"/>
          </a:xfrm>
          <a:custGeom>
            <a:avLst/>
            <a:gdLst/>
            <a:ahLst/>
            <a:cxnLst/>
            <a:rect r="r" b="b" t="t" l="l"/>
            <a:pathLst>
              <a:path h="3454892" w="3482462">
                <a:moveTo>
                  <a:pt x="0" y="0"/>
                </a:moveTo>
                <a:lnTo>
                  <a:pt x="3482462" y="0"/>
                </a:lnTo>
                <a:lnTo>
                  <a:pt x="3482462" y="3454892"/>
                </a:lnTo>
                <a:lnTo>
                  <a:pt x="0" y="34548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27734">
            <a:off x="4299201" y="-1060176"/>
            <a:ext cx="3678880" cy="3327853"/>
          </a:xfrm>
          <a:custGeom>
            <a:avLst/>
            <a:gdLst/>
            <a:ahLst/>
            <a:cxnLst/>
            <a:rect r="r" b="b" t="t" l="l"/>
            <a:pathLst>
              <a:path h="3327853" w="3678880">
                <a:moveTo>
                  <a:pt x="3678880" y="0"/>
                </a:moveTo>
                <a:lnTo>
                  <a:pt x="0" y="0"/>
                </a:lnTo>
                <a:lnTo>
                  <a:pt x="0" y="3327853"/>
                </a:lnTo>
                <a:lnTo>
                  <a:pt x="3678880" y="3327853"/>
                </a:lnTo>
                <a:lnTo>
                  <a:pt x="367888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82958">
            <a:off x="2433055" y="-759172"/>
            <a:ext cx="2915342" cy="2725845"/>
          </a:xfrm>
          <a:custGeom>
            <a:avLst/>
            <a:gdLst/>
            <a:ahLst/>
            <a:cxnLst/>
            <a:rect r="r" b="b" t="t" l="l"/>
            <a:pathLst>
              <a:path h="2725845" w="2915342">
                <a:moveTo>
                  <a:pt x="2915342" y="0"/>
                </a:moveTo>
                <a:lnTo>
                  <a:pt x="0" y="0"/>
                </a:lnTo>
                <a:lnTo>
                  <a:pt x="0" y="2725845"/>
                </a:lnTo>
                <a:lnTo>
                  <a:pt x="2915342" y="2725845"/>
                </a:lnTo>
                <a:lnTo>
                  <a:pt x="291534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53166">
            <a:off x="7772469" y="-824798"/>
            <a:ext cx="3372169" cy="3047598"/>
          </a:xfrm>
          <a:custGeom>
            <a:avLst/>
            <a:gdLst/>
            <a:ahLst/>
            <a:cxnLst/>
            <a:rect r="r" b="b" t="t" l="l"/>
            <a:pathLst>
              <a:path h="3047598" w="3372169">
                <a:moveTo>
                  <a:pt x="0" y="0"/>
                </a:moveTo>
                <a:lnTo>
                  <a:pt x="3372170" y="0"/>
                </a:lnTo>
                <a:lnTo>
                  <a:pt x="3372170" y="3047598"/>
                </a:lnTo>
                <a:lnTo>
                  <a:pt x="0" y="30475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1674" y="7573632"/>
            <a:ext cx="2437910" cy="2660417"/>
          </a:xfrm>
          <a:custGeom>
            <a:avLst/>
            <a:gdLst/>
            <a:ahLst/>
            <a:cxnLst/>
            <a:rect r="r" b="b" t="t" l="l"/>
            <a:pathLst>
              <a:path h="2660417" w="2437910">
                <a:moveTo>
                  <a:pt x="0" y="0"/>
                </a:moveTo>
                <a:lnTo>
                  <a:pt x="2437910" y="0"/>
                </a:lnTo>
                <a:lnTo>
                  <a:pt x="2437910" y="2660418"/>
                </a:lnTo>
                <a:lnTo>
                  <a:pt x="0" y="2660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0866" y="691215"/>
            <a:ext cx="1197229" cy="1520730"/>
          </a:xfrm>
          <a:custGeom>
            <a:avLst/>
            <a:gdLst/>
            <a:ahLst/>
            <a:cxnLst/>
            <a:rect r="r" b="b" t="t" l="l"/>
            <a:pathLst>
              <a:path h="1520730" w="1197229">
                <a:moveTo>
                  <a:pt x="0" y="0"/>
                </a:moveTo>
                <a:lnTo>
                  <a:pt x="1197230" y="0"/>
                </a:lnTo>
                <a:lnTo>
                  <a:pt x="1197230" y="1520730"/>
                </a:lnTo>
                <a:lnTo>
                  <a:pt x="0" y="1520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435521" y="2384854"/>
            <a:ext cx="7416958" cy="7416958"/>
          </a:xfrm>
          <a:custGeom>
            <a:avLst/>
            <a:gdLst/>
            <a:ahLst/>
            <a:cxnLst/>
            <a:rect r="r" b="b" t="t" l="l"/>
            <a:pathLst>
              <a:path h="7416958" w="7416958">
                <a:moveTo>
                  <a:pt x="7416958" y="0"/>
                </a:moveTo>
                <a:lnTo>
                  <a:pt x="0" y="0"/>
                </a:lnTo>
                <a:lnTo>
                  <a:pt x="0" y="7416958"/>
                </a:lnTo>
                <a:lnTo>
                  <a:pt x="7416958" y="7416958"/>
                </a:lnTo>
                <a:lnTo>
                  <a:pt x="7416958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00197" y="1321364"/>
            <a:ext cx="9487606" cy="131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2"/>
              </a:lnSpc>
              <a:spcBef>
                <a:spcPct val="0"/>
              </a:spcBef>
            </a:pPr>
            <a:r>
              <a:rPr lang="en-US" sz="715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ESTRUCTURA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97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4790" y="0"/>
            <a:ext cx="17058421" cy="10287000"/>
          </a:xfrm>
          <a:custGeom>
            <a:avLst/>
            <a:gdLst/>
            <a:ahLst/>
            <a:cxnLst/>
            <a:rect r="r" b="b" t="t" l="l"/>
            <a:pathLst>
              <a:path h="10287000" w="17058421">
                <a:moveTo>
                  <a:pt x="0" y="0"/>
                </a:moveTo>
                <a:lnTo>
                  <a:pt x="17058420" y="0"/>
                </a:lnTo>
                <a:lnTo>
                  <a:pt x="170584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42" t="-2871" r="-9236" b="-506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DAGQl5_D5H8</dc:identifier>
  <dcterms:modified xsi:type="dcterms:W3CDTF">2011-08-01T06:04:30Z</dcterms:modified>
  <cp:revision>1</cp:revision>
  <dc:title>Presentación Diapositivas de Salud Mental Emociones Psicología Doodle Ilustrado Multicolores</dc:title>
</cp:coreProperties>
</file>